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05/05/1444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250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05/05/1444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659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05/05/1444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91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05/05/1444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9842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05/05/1444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802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05/05/1444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624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05/05/1444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574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05/05/1444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450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05/05/1444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109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05/05/1444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855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05/05/1444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899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05/05/1444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825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1865" y="476672"/>
            <a:ext cx="8229600" cy="778098"/>
          </a:xfrm>
        </p:spPr>
        <p:txBody>
          <a:bodyPr/>
          <a:lstStyle/>
          <a:p>
            <a:r>
              <a:rPr lang="ar-IQ" b="1" dirty="0" smtClean="0">
                <a:solidFill>
                  <a:srgbClr val="C00000"/>
                </a:solidFill>
              </a:rPr>
              <a:t>المحاضرة الخامسة عشر</a:t>
            </a:r>
            <a:endParaRPr lang="ar-IQ" b="1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95195" y="2183430"/>
            <a:ext cx="8568952" cy="2181674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ar-IQ" b="1" dirty="0" smtClean="0">
                <a:solidFill>
                  <a:srgbClr val="00B050"/>
                </a:solidFill>
              </a:rPr>
              <a:t>الاستبانة: </a:t>
            </a:r>
            <a:r>
              <a:rPr lang="ar-IQ" dirty="0" smtClean="0"/>
              <a:t>هي احدى ادوات البحث العلمي المستعملة على نطاق واسع من اجل الحصول على بيانات ومعلومات تتعلق بأحوال الناس وهي على انواع ولها مزايا وعيوب، وخطوات</a:t>
            </a:r>
          </a:p>
        </p:txBody>
      </p:sp>
      <p:sp>
        <p:nvSpPr>
          <p:cNvPr id="4" name="عنوان 1"/>
          <p:cNvSpPr txBox="1">
            <a:spLocks/>
          </p:cNvSpPr>
          <p:nvPr/>
        </p:nvSpPr>
        <p:spPr>
          <a:xfrm>
            <a:off x="534547" y="1459721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1" anchor="ctr">
            <a:normAutofit lnSpcReduction="10000"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IQ" b="1" dirty="0" smtClean="0">
                <a:solidFill>
                  <a:srgbClr val="00B050"/>
                </a:solidFill>
              </a:rPr>
              <a:t>الاستبانة</a:t>
            </a:r>
            <a:endParaRPr lang="ar-IQ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72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32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1_سمة Office</vt:lpstr>
      <vt:lpstr>المحاضرة الخامسة عشر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Arkan2019</dc:creator>
  <cp:lastModifiedBy>Emmad2020</cp:lastModifiedBy>
  <cp:revision>7</cp:revision>
  <dcterms:created xsi:type="dcterms:W3CDTF">2019-12-11T09:33:04Z</dcterms:created>
  <dcterms:modified xsi:type="dcterms:W3CDTF">2022-11-28T20:12:15Z</dcterms:modified>
</cp:coreProperties>
</file>